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57" r:id="rId3"/>
    <p:sldId id="259" r:id="rId4"/>
    <p:sldId id="260" r:id="rId5"/>
    <p:sldId id="261" r:id="rId6"/>
    <p:sldId id="256" r:id="rId7"/>
    <p:sldId id="258" r:id="rId8"/>
    <p:sldId id="262" r:id="rId9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2250" y="-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9832" y="1930402"/>
            <a:ext cx="4965726" cy="4439441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9832" y="6369840"/>
            <a:ext cx="4965726" cy="114856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CBC19-2B38-48DA-B1AE-F5488DD5CDCF}" type="datetimeFigureOut">
              <a:rPr lang="es-MX" smtClean="0"/>
              <a:t>27/02/2017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09BD-08D4-4C44-9961-5A738E4094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185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3" y="6400783"/>
            <a:ext cx="4965725" cy="755651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9832" y="914400"/>
            <a:ext cx="4965726" cy="485422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2" y="7156433"/>
            <a:ext cx="4965725" cy="658283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CBC19-2B38-48DA-B1AE-F5488DD5CDCF}" type="datetimeFigureOut">
              <a:rPr lang="es-MX" smtClean="0"/>
              <a:t>27/02/2017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09BD-08D4-4C44-9961-5A738E4094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0148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2" y="1930400"/>
            <a:ext cx="4965726" cy="2641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2" y="4876800"/>
            <a:ext cx="4965726" cy="31496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CBC19-2B38-48DA-B1AE-F5488DD5CDCF}" type="datetimeFigureOut">
              <a:rPr lang="es-MX" smtClean="0"/>
              <a:t>27/02/2017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09BD-08D4-4C44-9961-5A738E4094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3272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057" y="1930400"/>
            <a:ext cx="4500787" cy="3097832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086133" y="5028232"/>
            <a:ext cx="4095869" cy="456232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2" y="5800876"/>
            <a:ext cx="4965726" cy="22352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CBC19-2B38-48DA-B1AE-F5488DD5CDCF}" type="datetimeFigureOut">
              <a:rPr lang="es-MX" smtClean="0"/>
              <a:t>27/02/2017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09BD-08D4-4C44-9961-5A738E409481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extBox 11"/>
          <p:cNvSpPr txBox="1"/>
          <p:nvPr/>
        </p:nvSpPr>
        <p:spPr>
          <a:xfrm>
            <a:off x="505423" y="1295005"/>
            <a:ext cx="451193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49768" y="3485050"/>
            <a:ext cx="451193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1718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1" y="4165601"/>
            <a:ext cx="4965727" cy="220424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832" y="6369841"/>
            <a:ext cx="4965726" cy="11472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CBC19-2B38-48DA-B1AE-F5488DD5CDCF}" type="datetimeFigureOut">
              <a:rPr lang="es-MX" smtClean="0"/>
              <a:t>27/02/2017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09BD-08D4-4C44-9961-5A738E4094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0897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6126" y="2641600"/>
            <a:ext cx="1658044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367106" y="3556000"/>
            <a:ext cx="1647063" cy="478578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5128" y="2641600"/>
            <a:ext cx="1652066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179190" y="3556000"/>
            <a:ext cx="1658003" cy="478578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08688" y="2641600"/>
            <a:ext cx="1649744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4008688" y="3556000"/>
            <a:ext cx="1649744" cy="478578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096501" y="2844800"/>
            <a:ext cx="0" cy="52832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917273" y="2844800"/>
            <a:ext cx="0" cy="5289176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CBC19-2B38-48DA-B1AE-F5488DD5CDCF}" type="datetimeFigureOut">
              <a:rPr lang="es-MX" smtClean="0"/>
              <a:t>27/02/2017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09BD-08D4-4C44-9961-5A738E4094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4129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106" y="5667932"/>
            <a:ext cx="1654209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367106" y="2946400"/>
            <a:ext cx="1654209" cy="203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367106" y="6436283"/>
            <a:ext cx="1654209" cy="87891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8344" y="5667932"/>
            <a:ext cx="1648850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188343" y="2946400"/>
            <a:ext cx="1648850" cy="203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187582" y="6436282"/>
            <a:ext cx="1651034" cy="87891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08688" y="5667932"/>
            <a:ext cx="1649744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4008687" y="2946400"/>
            <a:ext cx="1649744" cy="203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4008619" y="6436279"/>
            <a:ext cx="1651928" cy="87891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096501" y="2844800"/>
            <a:ext cx="0" cy="52832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917273" y="2844800"/>
            <a:ext cx="0" cy="5289176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CBC19-2B38-48DA-B1AE-F5488DD5CDCF}" type="datetimeFigureOut">
              <a:rPr lang="es-MX" smtClean="0"/>
              <a:t>27/02/2017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09BD-08D4-4C44-9961-5A738E4094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61802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CBC19-2B38-48DA-B1AE-F5488DD5CDCF}" type="datetimeFigureOut">
              <a:rPr lang="es-MX" smtClean="0"/>
              <a:t>27/02/2017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09BD-08D4-4C44-9961-5A738E4094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13785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672337" y="573619"/>
            <a:ext cx="986095" cy="7768167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7106" y="1030940"/>
            <a:ext cx="4176609" cy="7310845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CBC19-2B38-48DA-B1AE-F5488DD5CDCF}" type="datetimeFigureOut">
              <a:rPr lang="es-MX" smtClean="0"/>
              <a:t>27/02/2017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09BD-08D4-4C44-9961-5A738E4094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0987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CBC19-2B38-48DA-B1AE-F5488DD5CDCF}" type="datetimeFigureOut">
              <a:rPr lang="es-MX" smtClean="0"/>
              <a:t>27/02/2017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09BD-08D4-4C44-9961-5A738E4094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1207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3" y="3815646"/>
            <a:ext cx="4965725" cy="255419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832" y="6369841"/>
            <a:ext cx="4965726" cy="11472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CBC19-2B38-48DA-B1AE-F5488DD5CDCF}" type="datetimeFigureOut">
              <a:rPr lang="es-MX" smtClean="0"/>
              <a:t>27/02/2017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09BD-08D4-4C44-9961-5A738E4094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5604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0775" y="2747435"/>
            <a:ext cx="2473585" cy="5594351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1482" y="2741458"/>
            <a:ext cx="2473586" cy="5600327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CBC19-2B38-48DA-B1AE-F5488DD5CDCF}" type="datetimeFigureOut">
              <a:rPr lang="es-MX" smtClean="0"/>
              <a:t>27/02/2017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09BD-08D4-4C44-9961-5A738E4094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4565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0775" y="2540000"/>
            <a:ext cx="2473584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775" y="3352800"/>
            <a:ext cx="2473585" cy="498898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81482" y="2540000"/>
            <a:ext cx="2473585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181482" y="3352800"/>
            <a:ext cx="2473585" cy="498898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CBC19-2B38-48DA-B1AE-F5488DD5CDCF}" type="datetimeFigureOut">
              <a:rPr lang="es-MX" smtClean="0"/>
              <a:t>27/02/2017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09BD-08D4-4C44-9961-5A738E4094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5744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CBC19-2B38-48DA-B1AE-F5488DD5CDCF}" type="datetimeFigureOut">
              <a:rPr lang="es-MX" smtClean="0"/>
              <a:t>27/02/2017</a:t>
            </a:fld>
            <a:endParaRPr lang="es-MX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09BD-08D4-4C44-9961-5A738E4094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0268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CBC19-2B38-48DA-B1AE-F5488DD5CDCF}" type="datetimeFigureOut">
              <a:rPr lang="es-MX" smtClean="0"/>
              <a:t>27/02/2017</a:t>
            </a:fld>
            <a:endParaRPr lang="es-MX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09BD-08D4-4C44-9961-5A738E4094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7525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1" y="1930400"/>
            <a:ext cx="1913597" cy="19304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2048" y="1930400"/>
            <a:ext cx="2923510" cy="6096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1" y="4172375"/>
            <a:ext cx="1913597" cy="38607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CBC19-2B38-48DA-B1AE-F5488DD5CDCF}" type="datetimeFigureOut">
              <a:rPr lang="es-MX" smtClean="0"/>
              <a:t>27/02/2017</a:t>
            </a:fld>
            <a:endParaRPr lang="es-MX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09BD-08D4-4C44-9961-5A738E4094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8961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42" y="2472256"/>
            <a:ext cx="2865506" cy="2099744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10138" y="1524000"/>
            <a:ext cx="1800694" cy="6096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1" y="4876800"/>
            <a:ext cx="2861046" cy="18288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CBC19-2B38-48DA-B1AE-F5488DD5CDCF}" type="datetimeFigureOut">
              <a:rPr lang="es-MX" smtClean="0"/>
              <a:t>27/02/2017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09BD-08D4-4C44-9961-5A738E4094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8817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4724574" y="2235200"/>
            <a:ext cx="2114550" cy="3759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4267374" y="-609600"/>
            <a:ext cx="1200150" cy="2133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4724574" y="8128000"/>
            <a:ext cx="742950" cy="13208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15491" y="3556000"/>
            <a:ext cx="3143250" cy="5588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629841" y="3860800"/>
            <a:ext cx="1771650" cy="3149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5809233" y="0"/>
            <a:ext cx="514350" cy="14659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3533" y="603624"/>
            <a:ext cx="5291535" cy="18673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0775" y="2737234"/>
            <a:ext cx="5033741" cy="5593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5332317" y="2505054"/>
            <a:ext cx="1320799" cy="17149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E9CBC19-2B38-48DA-B1AE-F5488DD5CDCF}" type="datetimeFigureOut">
              <a:rPr lang="es-MX" smtClean="0"/>
              <a:t>27/02/2017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3549228" y="4417854"/>
            <a:ext cx="5146393" cy="1714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824824" y="394315"/>
            <a:ext cx="471610" cy="10235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609BD-08D4-4C44-9961-5A738E4094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40738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342905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80" indent="-257180" algn="l" defTabSz="342905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22" indent="-214316" algn="l" defTabSz="342905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65" indent="-171453" algn="l" defTabSz="342905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70" indent="-171453" algn="l" defTabSz="342905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76" indent="-171453" algn="l" defTabSz="342905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85982" indent="-171453" algn="l" defTabSz="342905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87" indent="-171453" algn="l" defTabSz="342905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93" indent="-171453" algn="l" defTabSz="342905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98" indent="-171453" algn="l" defTabSz="342905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5" algn="l" defTabSz="3429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1" algn="l" defTabSz="3429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17" algn="l" defTabSz="3429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23" algn="l" defTabSz="3429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29" algn="l" defTabSz="3429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35" algn="l" defTabSz="3429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40" algn="l" defTabSz="3429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46" algn="l" defTabSz="3429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turtlediary.com/game/picture-the-verb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5.gif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12" Type="http://schemas.openxmlformats.org/officeDocument/2006/relationships/image" Target="../media/image1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11" Type="http://schemas.openxmlformats.org/officeDocument/2006/relationships/image" Target="../media/image13.jpg"/><Relationship Id="rId5" Type="http://schemas.openxmlformats.org/officeDocument/2006/relationships/image" Target="../media/image7.jp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211015" y="1930402"/>
            <a:ext cx="6119447" cy="6404706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3200" dirty="0"/>
              <a:t>Alma Brenda Cruz Ortiz</a:t>
            </a:r>
            <a:br>
              <a:rPr lang="es-MX" sz="3200" dirty="0"/>
            </a:br>
            <a:br>
              <a:rPr lang="es-MX" sz="3200" dirty="0"/>
            </a:br>
            <a:r>
              <a:rPr lang="es-MX" sz="3200" dirty="0"/>
              <a:t>Brenda Elizabeth López Gómez</a:t>
            </a:r>
            <a:br>
              <a:rPr lang="es-MX" sz="3200" dirty="0"/>
            </a:br>
            <a:br>
              <a:rPr lang="es-MX" sz="3200" dirty="0"/>
            </a:br>
            <a:r>
              <a:rPr lang="es-MX" sz="3200" dirty="0"/>
              <a:t>Michelle Alondra Delgado Romo</a:t>
            </a:r>
            <a:br>
              <a:rPr lang="es-MX" sz="3200" dirty="0"/>
            </a:br>
            <a:br>
              <a:rPr lang="es-MX" sz="3200" dirty="0"/>
            </a:br>
            <a:r>
              <a:rPr lang="es-MX" sz="3200" dirty="0"/>
              <a:t>Diana Rosalba Pérez González</a:t>
            </a:r>
          </a:p>
        </p:txBody>
      </p:sp>
    </p:spTree>
    <p:extLst>
      <p:ext uri="{BB962C8B-B14F-4D97-AF65-F5344CB8AC3E}">
        <p14:creationId xmlns:p14="http://schemas.microsoft.com/office/powerpoint/2010/main" val="2792204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sz="4900" b="1" dirty="0"/>
              <a:t>SELECTION</a:t>
            </a:r>
            <a:br>
              <a:rPr lang="es-MX" b="1" dirty="0"/>
            </a:br>
            <a:r>
              <a:rPr lang="es-MX" b="1" dirty="0"/>
              <a:t>GAME “PICTURE THE VERB”</a:t>
            </a:r>
            <a:br>
              <a:rPr lang="es-MX" b="1" dirty="0"/>
            </a:br>
            <a:br>
              <a:rPr lang="es-MX" b="1" dirty="0"/>
            </a:br>
            <a:r>
              <a:rPr lang="es-MX" dirty="0">
                <a:hlinkClick r:id="rId2"/>
              </a:rPr>
              <a:t>https://www.turtlediary.com/game/picture-the-verb.html</a:t>
            </a:r>
            <a:br>
              <a:rPr lang="es-MX" dirty="0"/>
            </a:b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5162" t="3268" r="5461" b="6841"/>
          <a:stretch/>
        </p:blipFill>
        <p:spPr>
          <a:xfrm>
            <a:off x="175850" y="3429001"/>
            <a:ext cx="6506512" cy="4142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57947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1488" y="1072662"/>
            <a:ext cx="5915025" cy="7163289"/>
          </a:xfrm>
        </p:spPr>
        <p:txBody>
          <a:bodyPr>
            <a:normAutofit/>
          </a:bodyPr>
          <a:lstStyle/>
          <a:p>
            <a:r>
              <a:rPr lang="en-US" sz="2400" b="1" dirty="0"/>
              <a:t>REASONS:</a:t>
            </a:r>
          </a:p>
          <a:p>
            <a:r>
              <a:rPr lang="en-US" sz="2400" dirty="0"/>
              <a:t>We chose it because:</a:t>
            </a:r>
          </a:p>
          <a:p>
            <a:pPr lvl="1"/>
            <a:r>
              <a:rPr lang="en-US" sz="2000" dirty="0"/>
              <a:t>It’s fun</a:t>
            </a:r>
          </a:p>
          <a:p>
            <a:pPr lvl="1"/>
            <a:r>
              <a:rPr lang="en-US" sz="2000" dirty="0"/>
              <a:t>It has visual aids</a:t>
            </a:r>
          </a:p>
          <a:p>
            <a:pPr lvl="1"/>
            <a:r>
              <a:rPr lang="en-US" sz="2000" dirty="0"/>
              <a:t>It is productive</a:t>
            </a:r>
          </a:p>
          <a:p>
            <a:pPr lvl="1"/>
            <a:r>
              <a:rPr lang="en-US" sz="2000" dirty="0"/>
              <a:t>It give you feedback </a:t>
            </a:r>
          </a:p>
          <a:p>
            <a:pPr lvl="1"/>
            <a:r>
              <a:rPr lang="en-US" sz="2000" dirty="0"/>
              <a:t>It provides pronunciation</a:t>
            </a:r>
          </a:p>
          <a:p>
            <a:pPr marL="342906" lvl="1" indent="0">
              <a:buNone/>
            </a:pPr>
            <a:endParaRPr lang="en-US" sz="2000" dirty="0"/>
          </a:p>
          <a:p>
            <a:pPr lvl="1"/>
            <a:r>
              <a:rPr lang="en-US" sz="2400" b="1" dirty="0"/>
              <a:t>USES: </a:t>
            </a:r>
          </a:p>
          <a:p>
            <a:pPr lvl="1"/>
            <a:r>
              <a:rPr lang="en-US" sz="2000" dirty="0"/>
              <a:t>As a review or quiz</a:t>
            </a:r>
          </a:p>
          <a:p>
            <a:pPr lvl="1"/>
            <a:r>
              <a:rPr lang="en-US" sz="2000" dirty="0"/>
              <a:t>As a race</a:t>
            </a:r>
          </a:p>
          <a:p>
            <a:pPr lvl="1"/>
            <a:endParaRPr lang="en-US" sz="2000" dirty="0"/>
          </a:p>
          <a:p>
            <a:pPr lvl="1"/>
            <a:r>
              <a:rPr lang="en-US" sz="2400" b="1" dirty="0"/>
              <a:t>OBJECTIVE:</a:t>
            </a:r>
          </a:p>
          <a:p>
            <a:pPr lvl="1"/>
            <a:r>
              <a:rPr lang="en-US" sz="2000" dirty="0"/>
              <a:t>To test students’ knowledge about verbs</a:t>
            </a:r>
          </a:p>
          <a:p>
            <a:pPr lvl="1"/>
            <a:r>
              <a:rPr lang="en-US" sz="2000" dirty="0"/>
              <a:t>To help students’ understanding of the verbs and their uses</a:t>
            </a:r>
          </a:p>
        </p:txBody>
      </p:sp>
    </p:spTree>
    <p:extLst>
      <p:ext uri="{BB962C8B-B14F-4D97-AF65-F5344CB8AC3E}">
        <p14:creationId xmlns:p14="http://schemas.microsoft.com/office/powerpoint/2010/main" val="174210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5400" b="1" dirty="0"/>
              <a:t>ADAPTATION</a:t>
            </a:r>
            <a:br>
              <a:rPr lang="es-MX" b="1" dirty="0"/>
            </a:br>
            <a:r>
              <a:rPr lang="es-MX" b="1" dirty="0"/>
              <a:t>ACTION VERBS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1487" y="1959382"/>
            <a:ext cx="5915025" cy="6727418"/>
          </a:xfrm>
        </p:spPr>
        <p:txBody>
          <a:bodyPr>
            <a:normAutofit/>
          </a:bodyPr>
          <a:lstStyle/>
          <a:p>
            <a:r>
              <a:rPr lang="es-MX" sz="2400" b="1" dirty="0"/>
              <a:t>CHANGES:</a:t>
            </a:r>
          </a:p>
          <a:p>
            <a:r>
              <a:rPr lang="es-MX" sz="2000" dirty="0" err="1"/>
              <a:t>The</a:t>
            </a:r>
            <a:r>
              <a:rPr lang="es-MX" sz="2000" dirty="0"/>
              <a:t> </a:t>
            </a:r>
            <a:r>
              <a:rPr lang="es-MX" sz="2000" dirty="0" err="1"/>
              <a:t>amount</a:t>
            </a:r>
            <a:r>
              <a:rPr lang="es-MX" sz="2000" dirty="0"/>
              <a:t> and </a:t>
            </a:r>
            <a:r>
              <a:rPr lang="es-MX" sz="2000" dirty="0" err="1"/>
              <a:t>the</a:t>
            </a:r>
            <a:r>
              <a:rPr lang="es-MX" sz="2000" dirty="0"/>
              <a:t> </a:t>
            </a:r>
            <a:r>
              <a:rPr lang="es-MX" sz="2000" dirty="0" err="1"/>
              <a:t>difficulty</a:t>
            </a:r>
            <a:r>
              <a:rPr lang="es-MX" sz="2000" dirty="0"/>
              <a:t> of </a:t>
            </a:r>
            <a:r>
              <a:rPr lang="es-MX" sz="2000" dirty="0" err="1"/>
              <a:t>the</a:t>
            </a:r>
            <a:r>
              <a:rPr lang="es-MX" sz="2000" dirty="0"/>
              <a:t> </a:t>
            </a:r>
            <a:r>
              <a:rPr lang="es-MX" sz="2000" dirty="0" err="1"/>
              <a:t>verbs</a:t>
            </a:r>
            <a:r>
              <a:rPr lang="es-MX" sz="2000" dirty="0"/>
              <a:t> </a:t>
            </a:r>
            <a:r>
              <a:rPr lang="es-MX" sz="2000" dirty="0" err="1"/>
              <a:t>depend</a:t>
            </a:r>
            <a:r>
              <a:rPr lang="es-MX" sz="2000" dirty="0"/>
              <a:t> </a:t>
            </a:r>
            <a:r>
              <a:rPr lang="es-MX" sz="2000" dirty="0" err="1"/>
              <a:t>on</a:t>
            </a:r>
            <a:r>
              <a:rPr lang="es-MX" sz="2000" dirty="0"/>
              <a:t> </a:t>
            </a:r>
            <a:r>
              <a:rPr lang="es-MX" sz="2000" dirty="0" err="1"/>
              <a:t>the</a:t>
            </a:r>
            <a:r>
              <a:rPr lang="es-MX" sz="2000" dirty="0"/>
              <a:t> </a:t>
            </a:r>
            <a:r>
              <a:rPr lang="es-MX" sz="2000" dirty="0" err="1"/>
              <a:t>level</a:t>
            </a:r>
            <a:r>
              <a:rPr lang="es-MX" sz="2000" dirty="0"/>
              <a:t> of </a:t>
            </a:r>
            <a:r>
              <a:rPr lang="es-MX" sz="2000" dirty="0" err="1"/>
              <a:t>the</a:t>
            </a:r>
            <a:r>
              <a:rPr lang="es-MX" sz="2000" dirty="0"/>
              <a:t> </a:t>
            </a:r>
            <a:r>
              <a:rPr lang="es-MX" sz="2000" dirty="0" err="1"/>
              <a:t>students</a:t>
            </a:r>
            <a:r>
              <a:rPr lang="es-MX" sz="2000" dirty="0"/>
              <a:t>.</a:t>
            </a:r>
          </a:p>
          <a:p>
            <a:r>
              <a:rPr lang="es-MX" sz="2000" dirty="0" err="1"/>
              <a:t>The</a:t>
            </a:r>
            <a:r>
              <a:rPr lang="es-MX" sz="2000" dirty="0"/>
              <a:t> </a:t>
            </a:r>
            <a:r>
              <a:rPr lang="es-MX" sz="2000" dirty="0" err="1"/>
              <a:t>images</a:t>
            </a:r>
            <a:r>
              <a:rPr lang="es-MX" sz="2000" dirty="0"/>
              <a:t> </a:t>
            </a:r>
            <a:r>
              <a:rPr lang="es-MX" sz="2000" dirty="0" err="1"/>
              <a:t>change</a:t>
            </a:r>
            <a:r>
              <a:rPr lang="es-MX" sz="2000" dirty="0"/>
              <a:t> to be </a:t>
            </a:r>
            <a:r>
              <a:rPr lang="es-MX" sz="2000" dirty="0" err="1"/>
              <a:t>atractive</a:t>
            </a:r>
            <a:r>
              <a:rPr lang="es-MX" sz="2000" dirty="0"/>
              <a:t> </a:t>
            </a:r>
            <a:r>
              <a:rPr lang="es-MX" sz="2000" dirty="0" err="1"/>
              <a:t>according</a:t>
            </a:r>
            <a:r>
              <a:rPr lang="es-MX" sz="2000" dirty="0"/>
              <a:t> to </a:t>
            </a:r>
            <a:r>
              <a:rPr lang="es-MX" sz="2000" dirty="0" err="1"/>
              <a:t>their</a:t>
            </a:r>
            <a:r>
              <a:rPr lang="es-MX" sz="2000" dirty="0"/>
              <a:t> </a:t>
            </a:r>
            <a:r>
              <a:rPr lang="es-MX" sz="2000" dirty="0" err="1"/>
              <a:t>age</a:t>
            </a:r>
            <a:r>
              <a:rPr lang="es-MX" sz="2000" dirty="0"/>
              <a:t>.</a:t>
            </a:r>
          </a:p>
          <a:p>
            <a:endParaRPr lang="es-MX" sz="2000" dirty="0"/>
          </a:p>
          <a:p>
            <a:r>
              <a:rPr lang="es-MX" sz="2800" b="1" dirty="0"/>
              <a:t>USES:</a:t>
            </a:r>
          </a:p>
          <a:p>
            <a:r>
              <a:rPr lang="es-MX" sz="2000" dirty="0"/>
              <a:t>As a </a:t>
            </a:r>
            <a:r>
              <a:rPr lang="es-MX" sz="2000" dirty="0" err="1"/>
              <a:t>handout</a:t>
            </a:r>
            <a:r>
              <a:rPr lang="es-MX" sz="2000" dirty="0"/>
              <a:t> </a:t>
            </a:r>
            <a:r>
              <a:rPr lang="es-MX" sz="2000" dirty="0" err="1"/>
              <a:t>for</a:t>
            </a:r>
            <a:r>
              <a:rPr lang="es-MX" sz="2000" dirty="0"/>
              <a:t> </a:t>
            </a:r>
            <a:r>
              <a:rPr lang="es-MX" sz="2000" dirty="0" err="1"/>
              <a:t>them</a:t>
            </a:r>
            <a:r>
              <a:rPr lang="es-MX" sz="2000" dirty="0"/>
              <a:t> to </a:t>
            </a:r>
            <a:r>
              <a:rPr lang="es-MX" sz="2000" dirty="0" err="1"/>
              <a:t>study</a:t>
            </a:r>
            <a:r>
              <a:rPr lang="es-MX" sz="2000" dirty="0"/>
              <a:t> </a:t>
            </a:r>
            <a:r>
              <a:rPr lang="es-MX" sz="2000" dirty="0" err="1"/>
              <a:t>the</a:t>
            </a:r>
            <a:r>
              <a:rPr lang="es-MX" sz="2000" dirty="0"/>
              <a:t> </a:t>
            </a:r>
            <a:r>
              <a:rPr lang="es-MX" sz="2000" dirty="0" err="1"/>
              <a:t>verbs</a:t>
            </a:r>
            <a:endParaRPr lang="es-MX" sz="2000" dirty="0"/>
          </a:p>
          <a:p>
            <a:r>
              <a:rPr lang="es-MX" sz="2000" dirty="0"/>
              <a:t>As a </a:t>
            </a:r>
            <a:r>
              <a:rPr lang="es-MX" sz="2000" dirty="0" err="1"/>
              <a:t>guide</a:t>
            </a:r>
            <a:r>
              <a:rPr lang="es-MX" sz="2000" dirty="0"/>
              <a:t> to </a:t>
            </a:r>
            <a:r>
              <a:rPr lang="es-MX" sz="2000" dirty="0" err="1"/>
              <a:t>create</a:t>
            </a:r>
            <a:r>
              <a:rPr lang="es-MX" sz="2000" dirty="0"/>
              <a:t> a </a:t>
            </a:r>
            <a:r>
              <a:rPr lang="es-MX" sz="2000" dirty="0" err="1"/>
              <a:t>story</a:t>
            </a:r>
            <a:r>
              <a:rPr lang="es-MX" sz="2000" dirty="0"/>
              <a:t> </a:t>
            </a:r>
          </a:p>
          <a:p>
            <a:r>
              <a:rPr lang="es-MX" sz="2000" dirty="0"/>
              <a:t>As a </a:t>
            </a:r>
            <a:r>
              <a:rPr lang="es-MX" sz="2000" dirty="0" err="1"/>
              <a:t>guessing</a:t>
            </a:r>
            <a:r>
              <a:rPr lang="es-MX" sz="2000" dirty="0"/>
              <a:t> </a:t>
            </a:r>
            <a:r>
              <a:rPr lang="es-MX" sz="2000" dirty="0" err="1"/>
              <a:t>game</a:t>
            </a:r>
            <a:endParaRPr lang="es-MX" sz="2000" dirty="0"/>
          </a:p>
          <a:p>
            <a:endParaRPr lang="es-MX" sz="2000" b="1" dirty="0"/>
          </a:p>
          <a:p>
            <a:r>
              <a:rPr lang="es-MX" sz="2400" b="1" dirty="0"/>
              <a:t>OBJECTIVE</a:t>
            </a:r>
          </a:p>
          <a:p>
            <a:r>
              <a:rPr lang="es-MX" sz="2000" dirty="0"/>
              <a:t>To </a:t>
            </a:r>
            <a:r>
              <a:rPr lang="es-MX" sz="2000" dirty="0" err="1"/>
              <a:t>have</a:t>
            </a:r>
            <a:r>
              <a:rPr lang="es-MX" sz="2000" dirty="0"/>
              <a:t> </a:t>
            </a:r>
            <a:r>
              <a:rPr lang="es-MX" sz="2000" dirty="0" err="1"/>
              <a:t>students</a:t>
            </a:r>
            <a:r>
              <a:rPr lang="es-MX" sz="2000" dirty="0"/>
              <a:t> relate </a:t>
            </a:r>
            <a:r>
              <a:rPr lang="es-MX" sz="2000" dirty="0" err="1"/>
              <a:t>the</a:t>
            </a:r>
            <a:r>
              <a:rPr lang="es-MX" sz="2000" dirty="0"/>
              <a:t> </a:t>
            </a:r>
            <a:r>
              <a:rPr lang="es-MX" sz="2000" dirty="0" err="1"/>
              <a:t>verbs</a:t>
            </a:r>
            <a:r>
              <a:rPr lang="es-MX" sz="2000" dirty="0"/>
              <a:t> </a:t>
            </a:r>
            <a:r>
              <a:rPr lang="es-MX" sz="2000" dirty="0" err="1"/>
              <a:t>with</a:t>
            </a:r>
            <a:r>
              <a:rPr lang="es-MX" sz="2000" dirty="0"/>
              <a:t> </a:t>
            </a:r>
            <a:r>
              <a:rPr lang="es-MX" sz="2000" dirty="0" err="1"/>
              <a:t>their</a:t>
            </a:r>
            <a:r>
              <a:rPr lang="es-MX" sz="2000" dirty="0"/>
              <a:t> </a:t>
            </a:r>
            <a:r>
              <a:rPr lang="es-MX" sz="2000" dirty="0" err="1"/>
              <a:t>action</a:t>
            </a:r>
            <a:r>
              <a:rPr lang="es-MX" sz="2000" dirty="0"/>
              <a:t>.</a:t>
            </a:r>
          </a:p>
          <a:p>
            <a:r>
              <a:rPr lang="es-MX" sz="2000" dirty="0"/>
              <a:t>To </a:t>
            </a:r>
            <a:r>
              <a:rPr lang="es-MX" sz="2000" dirty="0" err="1"/>
              <a:t>recognize</a:t>
            </a:r>
            <a:r>
              <a:rPr lang="es-MX" sz="2000" dirty="0"/>
              <a:t> </a:t>
            </a:r>
            <a:r>
              <a:rPr lang="es-MX" sz="2000" dirty="0" err="1"/>
              <a:t>the</a:t>
            </a:r>
            <a:r>
              <a:rPr lang="es-MX" sz="2000" dirty="0"/>
              <a:t> </a:t>
            </a:r>
            <a:r>
              <a:rPr lang="es-MX" sz="2000" dirty="0" err="1"/>
              <a:t>verbs</a:t>
            </a:r>
            <a:r>
              <a:rPr lang="es-MX" sz="2000" dirty="0"/>
              <a:t> and </a:t>
            </a:r>
            <a:r>
              <a:rPr lang="es-MX" sz="2000" dirty="0" err="1"/>
              <a:t>practice</a:t>
            </a:r>
            <a:r>
              <a:rPr lang="es-MX" sz="2000" dirty="0"/>
              <a:t> </a:t>
            </a:r>
            <a:r>
              <a:rPr lang="es-MX" sz="2000" dirty="0" err="1"/>
              <a:t>them</a:t>
            </a:r>
            <a:r>
              <a:rPr lang="es-MX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1736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" t="5523" r="1557" b="5713"/>
          <a:stretch/>
        </p:blipFill>
        <p:spPr>
          <a:xfrm>
            <a:off x="363533" y="829595"/>
            <a:ext cx="6090021" cy="79332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8835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949" y="7176095"/>
            <a:ext cx="2107475" cy="1800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37443" y="193431"/>
            <a:ext cx="5829300" cy="793751"/>
          </a:xfrm>
        </p:spPr>
        <p:txBody>
          <a:bodyPr/>
          <a:lstStyle/>
          <a:p>
            <a:r>
              <a:rPr lang="es-MX" b="1" dirty="0" err="1">
                <a:solidFill>
                  <a:schemeClr val="bg1"/>
                </a:solidFill>
                <a:latin typeface="Showcard Gothic" panose="04020904020102020604" pitchFamily="82" charset="0"/>
              </a:rPr>
              <a:t>Action</a:t>
            </a:r>
            <a:r>
              <a:rPr lang="es-MX" b="1" dirty="0">
                <a:solidFill>
                  <a:schemeClr val="bg1"/>
                </a:solidFill>
                <a:latin typeface="Showcard Gothic" panose="04020904020102020604" pitchFamily="82" charset="0"/>
              </a:rPr>
              <a:t> </a:t>
            </a:r>
            <a:r>
              <a:rPr lang="es-MX" b="1" dirty="0" err="1">
                <a:solidFill>
                  <a:schemeClr val="bg1"/>
                </a:solidFill>
                <a:latin typeface="Showcard Gothic" panose="04020904020102020604" pitchFamily="82" charset="0"/>
              </a:rPr>
              <a:t>verbs</a:t>
            </a:r>
            <a:endParaRPr lang="es-MX" b="1" dirty="0">
              <a:solidFill>
                <a:schemeClr val="bg1"/>
              </a:solidFill>
              <a:latin typeface="Showcard Gothic" panose="04020904020102020604" pitchFamily="82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0" y="3074321"/>
            <a:ext cx="2440945" cy="180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103" y="7266578"/>
            <a:ext cx="2175087" cy="180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404" y="3171583"/>
            <a:ext cx="2400000" cy="180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" y="941853"/>
            <a:ext cx="2397615" cy="180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949" y="5219477"/>
            <a:ext cx="1800000" cy="180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551" y="5224183"/>
            <a:ext cx="2232000" cy="1800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4" y="5299970"/>
            <a:ext cx="1800000" cy="1800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452" y="3091969"/>
            <a:ext cx="1997738" cy="1800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65" y="7314599"/>
            <a:ext cx="2301948" cy="160002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418" y="947779"/>
            <a:ext cx="2397615" cy="180000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443" y="962200"/>
            <a:ext cx="2121788" cy="1800000"/>
          </a:xfrm>
          <a:prstGeom prst="rect">
            <a:avLst/>
          </a:prstGeom>
        </p:spPr>
      </p:pic>
      <p:sp>
        <p:nvSpPr>
          <p:cNvPr id="15" name="Subtítulo 2"/>
          <p:cNvSpPr txBox="1">
            <a:spLocks/>
          </p:cNvSpPr>
          <p:nvPr/>
        </p:nvSpPr>
        <p:spPr>
          <a:xfrm>
            <a:off x="2708820" y="2655275"/>
            <a:ext cx="1393580" cy="360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TALK</a:t>
            </a:r>
          </a:p>
        </p:txBody>
      </p:sp>
      <p:sp>
        <p:nvSpPr>
          <p:cNvPr id="16" name="Subtítulo 2"/>
          <p:cNvSpPr txBox="1">
            <a:spLocks/>
          </p:cNvSpPr>
          <p:nvPr/>
        </p:nvSpPr>
        <p:spPr>
          <a:xfrm>
            <a:off x="4961887" y="2635942"/>
            <a:ext cx="1393580" cy="360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WRITE</a:t>
            </a:r>
          </a:p>
        </p:txBody>
      </p:sp>
      <p:sp>
        <p:nvSpPr>
          <p:cNvPr id="18" name="Subtítulo 2"/>
          <p:cNvSpPr txBox="1">
            <a:spLocks/>
          </p:cNvSpPr>
          <p:nvPr/>
        </p:nvSpPr>
        <p:spPr>
          <a:xfrm>
            <a:off x="2872851" y="4846424"/>
            <a:ext cx="1393580" cy="360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EAT</a:t>
            </a:r>
          </a:p>
        </p:txBody>
      </p:sp>
      <p:sp>
        <p:nvSpPr>
          <p:cNvPr id="19" name="Subtítulo 2"/>
          <p:cNvSpPr txBox="1">
            <a:spLocks/>
          </p:cNvSpPr>
          <p:nvPr/>
        </p:nvSpPr>
        <p:spPr>
          <a:xfrm>
            <a:off x="5073163" y="4791920"/>
            <a:ext cx="1393580" cy="360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RUN</a:t>
            </a:r>
          </a:p>
        </p:txBody>
      </p:sp>
      <p:sp>
        <p:nvSpPr>
          <p:cNvPr id="20" name="Subtítulo 2"/>
          <p:cNvSpPr txBox="1">
            <a:spLocks/>
          </p:cNvSpPr>
          <p:nvPr/>
        </p:nvSpPr>
        <p:spPr>
          <a:xfrm>
            <a:off x="566817" y="6942069"/>
            <a:ext cx="1393580" cy="360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RIDE</a:t>
            </a:r>
          </a:p>
        </p:txBody>
      </p:sp>
      <p:sp>
        <p:nvSpPr>
          <p:cNvPr id="21" name="Subtítulo 2"/>
          <p:cNvSpPr txBox="1">
            <a:spLocks/>
          </p:cNvSpPr>
          <p:nvPr/>
        </p:nvSpPr>
        <p:spPr>
          <a:xfrm>
            <a:off x="2663009" y="6869734"/>
            <a:ext cx="1393580" cy="360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JUMP</a:t>
            </a:r>
          </a:p>
        </p:txBody>
      </p:sp>
      <p:sp>
        <p:nvSpPr>
          <p:cNvPr id="22" name="Subtítulo 2"/>
          <p:cNvSpPr txBox="1">
            <a:spLocks/>
          </p:cNvSpPr>
          <p:nvPr/>
        </p:nvSpPr>
        <p:spPr>
          <a:xfrm>
            <a:off x="4902447" y="6837104"/>
            <a:ext cx="1393580" cy="360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MEET</a:t>
            </a:r>
          </a:p>
        </p:txBody>
      </p:sp>
      <p:sp>
        <p:nvSpPr>
          <p:cNvPr id="24" name="Subtítulo 2"/>
          <p:cNvSpPr txBox="1">
            <a:spLocks/>
          </p:cNvSpPr>
          <p:nvPr/>
        </p:nvSpPr>
        <p:spPr>
          <a:xfrm>
            <a:off x="882644" y="8800831"/>
            <a:ext cx="1393580" cy="360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SLEEP</a:t>
            </a:r>
          </a:p>
        </p:txBody>
      </p:sp>
      <p:sp>
        <p:nvSpPr>
          <p:cNvPr id="25" name="Subtítulo 2"/>
          <p:cNvSpPr txBox="1">
            <a:spLocks/>
          </p:cNvSpPr>
          <p:nvPr/>
        </p:nvSpPr>
        <p:spPr>
          <a:xfrm>
            <a:off x="2707832" y="8765662"/>
            <a:ext cx="1393580" cy="360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THINK</a:t>
            </a:r>
          </a:p>
        </p:txBody>
      </p:sp>
      <p:sp>
        <p:nvSpPr>
          <p:cNvPr id="26" name="Subtítulo 2"/>
          <p:cNvSpPr txBox="1">
            <a:spLocks/>
          </p:cNvSpPr>
          <p:nvPr/>
        </p:nvSpPr>
        <p:spPr>
          <a:xfrm>
            <a:off x="4978484" y="8746326"/>
            <a:ext cx="1393580" cy="360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>
                <a:solidFill>
                  <a:schemeClr val="tx1"/>
                </a:solidFill>
                <a:latin typeface="Arial Rounded MT Bold" panose="020F0704030504030204" pitchFamily="34" charset="0"/>
              </a:rPr>
              <a:t>DRIVE</a:t>
            </a:r>
            <a:endParaRPr lang="es-MX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66817" y="2648673"/>
            <a:ext cx="1464206" cy="3600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MX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GIVE</a:t>
            </a:r>
          </a:p>
        </p:txBody>
      </p:sp>
      <p:sp>
        <p:nvSpPr>
          <p:cNvPr id="17" name="Subtítulo 2"/>
          <p:cNvSpPr txBox="1">
            <a:spLocks/>
          </p:cNvSpPr>
          <p:nvPr/>
        </p:nvSpPr>
        <p:spPr>
          <a:xfrm>
            <a:off x="660794" y="4846425"/>
            <a:ext cx="1393580" cy="2835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DRINK</a:t>
            </a:r>
          </a:p>
        </p:txBody>
      </p:sp>
    </p:spTree>
    <p:extLst>
      <p:ext uri="{BB962C8B-B14F-4D97-AF65-F5344CB8AC3E}">
        <p14:creationId xmlns:p14="http://schemas.microsoft.com/office/powerpoint/2010/main" val="791226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6228" y="295517"/>
            <a:ext cx="5665544" cy="1462945"/>
          </a:xfrm>
        </p:spPr>
        <p:txBody>
          <a:bodyPr/>
          <a:lstStyle/>
          <a:p>
            <a:pPr algn="ctr"/>
            <a:r>
              <a:rPr lang="es-MX" sz="6000" b="1" dirty="0"/>
              <a:t>DESIGN</a:t>
            </a:r>
            <a:br>
              <a:rPr lang="es-MX" b="1" dirty="0"/>
            </a:br>
            <a:r>
              <a:rPr lang="es-MX" b="1" dirty="0"/>
              <a:t>VERB CARDS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1488" y="1758462"/>
            <a:ext cx="5915025" cy="7192107"/>
          </a:xfrm>
        </p:spPr>
        <p:txBody>
          <a:bodyPr>
            <a:normAutofit lnSpcReduction="10000"/>
          </a:bodyPr>
          <a:lstStyle/>
          <a:p>
            <a:r>
              <a:rPr lang="es-MX" sz="2400" b="1" dirty="0"/>
              <a:t>NEED</a:t>
            </a:r>
          </a:p>
          <a:p>
            <a:r>
              <a:rPr lang="es-MX" dirty="0"/>
              <a:t>A material </a:t>
            </a:r>
            <a:r>
              <a:rPr lang="es-MX" dirty="0" err="1"/>
              <a:t>that</a:t>
            </a:r>
            <a:r>
              <a:rPr lang="es-MX" dirty="0"/>
              <a:t> </a:t>
            </a:r>
            <a:r>
              <a:rPr lang="es-MX" dirty="0" err="1"/>
              <a:t>allows</a:t>
            </a:r>
            <a:r>
              <a:rPr lang="es-MX" dirty="0"/>
              <a:t> </a:t>
            </a:r>
            <a:r>
              <a:rPr lang="es-MX" dirty="0" err="1"/>
              <a:t>students</a:t>
            </a:r>
            <a:r>
              <a:rPr lang="es-MX" dirty="0"/>
              <a:t> to </a:t>
            </a:r>
            <a:r>
              <a:rPr lang="es-MX" dirty="0" err="1"/>
              <a:t>see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different</a:t>
            </a:r>
            <a:r>
              <a:rPr lang="es-MX" dirty="0"/>
              <a:t> </a:t>
            </a:r>
            <a:r>
              <a:rPr lang="es-MX" dirty="0" err="1"/>
              <a:t>forms</a:t>
            </a:r>
            <a:r>
              <a:rPr lang="es-MX" dirty="0"/>
              <a:t> of a simple </a:t>
            </a:r>
            <a:r>
              <a:rPr lang="es-MX" dirty="0" err="1"/>
              <a:t>verb</a:t>
            </a: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sz="2400" b="1" dirty="0"/>
              <a:t>USES:</a:t>
            </a:r>
          </a:p>
          <a:p>
            <a:r>
              <a:rPr lang="es-MX" sz="2000" dirty="0"/>
              <a:t>As a </a:t>
            </a:r>
            <a:r>
              <a:rPr lang="es-MX" sz="2000" dirty="0" err="1"/>
              <a:t>guessing</a:t>
            </a:r>
            <a:r>
              <a:rPr lang="es-MX" sz="2000" dirty="0"/>
              <a:t> </a:t>
            </a:r>
            <a:r>
              <a:rPr lang="es-MX" sz="2000" dirty="0" err="1"/>
              <a:t>game</a:t>
            </a:r>
            <a:r>
              <a:rPr lang="es-MX" sz="2000" dirty="0"/>
              <a:t>:</a:t>
            </a:r>
          </a:p>
          <a:p>
            <a:pPr marL="628650" lvl="1" indent="-285750"/>
            <a:r>
              <a:rPr lang="es-MX" sz="1800" dirty="0"/>
              <a:t>	To show a </a:t>
            </a:r>
            <a:r>
              <a:rPr lang="es-MX" sz="1800" dirty="0" err="1"/>
              <a:t>card</a:t>
            </a:r>
            <a:r>
              <a:rPr lang="es-MX" sz="1800" dirty="0"/>
              <a:t> in </a:t>
            </a:r>
            <a:r>
              <a:rPr lang="es-MX" sz="1800" dirty="0" err="1"/>
              <a:t>infinitive</a:t>
            </a:r>
            <a:r>
              <a:rPr lang="es-MX" sz="1800" dirty="0"/>
              <a:t> </a:t>
            </a:r>
            <a:r>
              <a:rPr lang="es-MX" sz="1800" dirty="0" err="1"/>
              <a:t>for</a:t>
            </a:r>
            <a:r>
              <a:rPr lang="es-MX" sz="1800" dirty="0"/>
              <a:t> </a:t>
            </a:r>
            <a:r>
              <a:rPr lang="es-MX" sz="1800" dirty="0" err="1"/>
              <a:t>students</a:t>
            </a:r>
            <a:r>
              <a:rPr lang="es-MX" sz="1800" dirty="0"/>
              <a:t> to </a:t>
            </a:r>
            <a:r>
              <a:rPr lang="es-MX" sz="1800" dirty="0" err="1"/>
              <a:t>say</a:t>
            </a:r>
            <a:r>
              <a:rPr lang="es-MX" sz="1800" dirty="0"/>
              <a:t> </a:t>
            </a:r>
            <a:r>
              <a:rPr lang="es-MX" sz="1800" dirty="0" err="1"/>
              <a:t>the</a:t>
            </a:r>
            <a:r>
              <a:rPr lang="es-MX" sz="1800" dirty="0"/>
              <a:t> simple </a:t>
            </a:r>
            <a:r>
              <a:rPr lang="es-MX" sz="1800" dirty="0" err="1"/>
              <a:t>past</a:t>
            </a:r>
            <a:r>
              <a:rPr lang="es-MX" sz="1800" dirty="0"/>
              <a:t> and </a:t>
            </a:r>
            <a:r>
              <a:rPr lang="es-MX" sz="1800" dirty="0" err="1"/>
              <a:t>past</a:t>
            </a:r>
            <a:r>
              <a:rPr lang="es-MX" sz="1800" dirty="0"/>
              <a:t> </a:t>
            </a:r>
            <a:r>
              <a:rPr lang="es-MX" sz="1800" dirty="0" err="1"/>
              <a:t>participle</a:t>
            </a:r>
            <a:r>
              <a:rPr lang="es-MX" sz="1800" dirty="0"/>
              <a:t> </a:t>
            </a:r>
            <a:r>
              <a:rPr lang="es-MX" sz="1800" dirty="0" err="1"/>
              <a:t>form</a:t>
            </a:r>
            <a:r>
              <a:rPr lang="es-MX" sz="1800" dirty="0"/>
              <a:t> </a:t>
            </a:r>
          </a:p>
          <a:p>
            <a:pPr marL="685800" lvl="1" indent="-342900"/>
            <a:r>
              <a:rPr lang="es-MX" sz="1800" dirty="0"/>
              <a:t>As a </a:t>
            </a:r>
            <a:r>
              <a:rPr lang="es-MX" sz="1800" dirty="0" err="1"/>
              <a:t>game</a:t>
            </a:r>
            <a:r>
              <a:rPr lang="es-MX" sz="1800" dirty="0"/>
              <a:t>:</a:t>
            </a:r>
          </a:p>
          <a:p>
            <a:pPr marL="1143000" lvl="2" indent="-457200">
              <a:buFont typeface="+mj-lt"/>
              <a:buAutoNum type="arabicPeriod"/>
            </a:pPr>
            <a:r>
              <a:rPr lang="es-MX" sz="1800" dirty="0"/>
              <a:t>Divide </a:t>
            </a:r>
            <a:r>
              <a:rPr lang="es-MX" sz="1800" dirty="0" err="1"/>
              <a:t>the</a:t>
            </a:r>
            <a:r>
              <a:rPr lang="es-MX" sz="1800" dirty="0"/>
              <a:t> </a:t>
            </a:r>
            <a:r>
              <a:rPr lang="es-MX" sz="1800" dirty="0" err="1"/>
              <a:t>group</a:t>
            </a:r>
            <a:r>
              <a:rPr lang="es-MX" sz="1800" dirty="0"/>
              <a:t> in </a:t>
            </a:r>
            <a:r>
              <a:rPr lang="es-MX" sz="1800" dirty="0" err="1"/>
              <a:t>two</a:t>
            </a:r>
            <a:r>
              <a:rPr lang="es-MX" sz="1800" dirty="0"/>
              <a:t> </a:t>
            </a:r>
            <a:r>
              <a:rPr lang="es-MX" sz="1800" dirty="0" err="1"/>
              <a:t>teams</a:t>
            </a:r>
            <a:r>
              <a:rPr lang="es-MX" sz="1800" dirty="0"/>
              <a:t>. </a:t>
            </a:r>
          </a:p>
          <a:p>
            <a:pPr marL="1143000" lvl="2" indent="-457200">
              <a:buFont typeface="+mj-lt"/>
              <a:buAutoNum type="arabicPeriod"/>
            </a:pPr>
            <a:r>
              <a:rPr lang="es-MX" sz="1800" dirty="0" err="1"/>
              <a:t>Teacher</a:t>
            </a:r>
            <a:r>
              <a:rPr lang="es-MX" sz="1800" dirty="0"/>
              <a:t> </a:t>
            </a:r>
            <a:r>
              <a:rPr lang="es-MX" sz="1800" dirty="0" err="1"/>
              <a:t>will</a:t>
            </a:r>
            <a:r>
              <a:rPr lang="es-MX" sz="1800" dirty="0"/>
              <a:t> show a </a:t>
            </a:r>
            <a:r>
              <a:rPr lang="es-MX" sz="1800" dirty="0" err="1"/>
              <a:t>card</a:t>
            </a:r>
            <a:r>
              <a:rPr lang="es-MX" sz="1800" dirty="0"/>
              <a:t> </a:t>
            </a:r>
            <a:r>
              <a:rPr lang="es-MX" sz="1800" dirty="0" err="1"/>
              <a:t>with</a:t>
            </a:r>
            <a:r>
              <a:rPr lang="es-MX" sz="1800" dirty="0"/>
              <a:t> </a:t>
            </a:r>
            <a:r>
              <a:rPr lang="es-MX" sz="1800" dirty="0" err="1"/>
              <a:t>one</a:t>
            </a:r>
            <a:r>
              <a:rPr lang="es-MX" sz="1800" dirty="0"/>
              <a:t> </a:t>
            </a:r>
            <a:r>
              <a:rPr lang="es-MX" sz="1800" dirty="0" err="1"/>
              <a:t>verb</a:t>
            </a:r>
            <a:r>
              <a:rPr lang="es-MX" sz="1800" dirty="0"/>
              <a:t> to </a:t>
            </a:r>
            <a:r>
              <a:rPr lang="es-MX" sz="1800" dirty="0" err="1"/>
              <a:t>each</a:t>
            </a:r>
            <a:r>
              <a:rPr lang="es-MX" sz="1800" dirty="0"/>
              <a:t> </a:t>
            </a:r>
            <a:r>
              <a:rPr lang="es-MX" sz="1800" dirty="0" err="1"/>
              <a:t>member</a:t>
            </a:r>
            <a:r>
              <a:rPr lang="es-MX" sz="1800" dirty="0"/>
              <a:t> in </a:t>
            </a:r>
            <a:r>
              <a:rPr lang="es-MX" sz="1800" dirty="0" err="1"/>
              <a:t>infinitive</a:t>
            </a:r>
            <a:r>
              <a:rPr lang="es-MX" sz="1800" dirty="0"/>
              <a:t>. </a:t>
            </a:r>
            <a:r>
              <a:rPr lang="es-MX" sz="1800" dirty="0" err="1"/>
              <a:t>This</a:t>
            </a:r>
            <a:r>
              <a:rPr lang="es-MX" sz="1800" dirty="0"/>
              <a:t> </a:t>
            </a:r>
            <a:r>
              <a:rPr lang="es-MX" sz="1800" dirty="0" err="1"/>
              <a:t>person</a:t>
            </a:r>
            <a:r>
              <a:rPr lang="es-MX" sz="1800" dirty="0"/>
              <a:t> </a:t>
            </a:r>
            <a:r>
              <a:rPr lang="es-MX" sz="1800" dirty="0" err="1"/>
              <a:t>is</a:t>
            </a:r>
            <a:r>
              <a:rPr lang="es-MX" sz="1800" dirty="0"/>
              <a:t> </a:t>
            </a:r>
            <a:r>
              <a:rPr lang="es-MX" sz="1800" dirty="0" err="1"/>
              <a:t>going</a:t>
            </a:r>
            <a:r>
              <a:rPr lang="es-MX" sz="1800" dirty="0"/>
              <a:t> to run to </a:t>
            </a:r>
            <a:r>
              <a:rPr lang="es-MX" sz="1800" dirty="0" err="1"/>
              <a:t>another</a:t>
            </a:r>
            <a:r>
              <a:rPr lang="es-MX" sz="1800" dirty="0"/>
              <a:t> </a:t>
            </a:r>
            <a:r>
              <a:rPr lang="es-MX" sz="1800" dirty="0" err="1"/>
              <a:t>team</a:t>
            </a:r>
            <a:r>
              <a:rPr lang="es-MX" sz="1800" dirty="0"/>
              <a:t> </a:t>
            </a:r>
            <a:r>
              <a:rPr lang="es-MX" sz="1800" dirty="0" err="1"/>
              <a:t>member</a:t>
            </a:r>
            <a:r>
              <a:rPr lang="es-MX" sz="1800" dirty="0"/>
              <a:t> </a:t>
            </a:r>
            <a:r>
              <a:rPr lang="es-MX" sz="1800" dirty="0" err="1"/>
              <a:t>for</a:t>
            </a:r>
            <a:r>
              <a:rPr lang="es-MX" sz="1800" dirty="0"/>
              <a:t> </a:t>
            </a:r>
            <a:r>
              <a:rPr lang="es-MX" sz="1800" dirty="0" err="1"/>
              <a:t>him</a:t>
            </a:r>
            <a:r>
              <a:rPr lang="es-MX" sz="1800" dirty="0"/>
              <a:t>/ </a:t>
            </a:r>
            <a:r>
              <a:rPr lang="es-MX" sz="1800" dirty="0" err="1"/>
              <a:t>her</a:t>
            </a:r>
            <a:r>
              <a:rPr lang="es-MX" sz="1800" dirty="0"/>
              <a:t> to </a:t>
            </a:r>
            <a:r>
              <a:rPr lang="es-MX" sz="1800" dirty="0" err="1"/>
              <a:t>say</a:t>
            </a:r>
            <a:r>
              <a:rPr lang="es-MX" sz="1800" dirty="0"/>
              <a:t> </a:t>
            </a:r>
            <a:r>
              <a:rPr lang="es-MX" sz="1800" dirty="0" err="1"/>
              <a:t>the</a:t>
            </a:r>
            <a:r>
              <a:rPr lang="es-MX" sz="1800" dirty="0"/>
              <a:t> </a:t>
            </a:r>
            <a:r>
              <a:rPr lang="es-MX" sz="1800" dirty="0" err="1"/>
              <a:t>verb</a:t>
            </a:r>
            <a:r>
              <a:rPr lang="es-MX" sz="1800" dirty="0"/>
              <a:t> in </a:t>
            </a:r>
            <a:r>
              <a:rPr lang="es-MX" sz="1800" dirty="0" err="1"/>
              <a:t>the</a:t>
            </a:r>
            <a:r>
              <a:rPr lang="es-MX" sz="1800" dirty="0"/>
              <a:t> </a:t>
            </a:r>
            <a:r>
              <a:rPr lang="es-MX" sz="1800" dirty="0" err="1"/>
              <a:t>correct</a:t>
            </a:r>
            <a:r>
              <a:rPr lang="es-MX" sz="1800" dirty="0"/>
              <a:t> </a:t>
            </a:r>
            <a:r>
              <a:rPr lang="es-MX" sz="1800" dirty="0" err="1"/>
              <a:t>form</a:t>
            </a:r>
            <a:r>
              <a:rPr lang="es-MX" sz="1800" dirty="0"/>
              <a:t>. </a:t>
            </a:r>
            <a:r>
              <a:rPr lang="es-MX" sz="1800" dirty="0" err="1"/>
              <a:t>This</a:t>
            </a:r>
            <a:r>
              <a:rPr lang="es-MX" sz="1800" dirty="0"/>
              <a:t> </a:t>
            </a:r>
            <a:r>
              <a:rPr lang="es-MX" sz="1800" dirty="0" err="1"/>
              <a:t>will</a:t>
            </a:r>
            <a:r>
              <a:rPr lang="es-MX" sz="1800" dirty="0"/>
              <a:t> be </a:t>
            </a:r>
            <a:r>
              <a:rPr lang="es-MX" sz="1800" dirty="0" err="1"/>
              <a:t>repeated</a:t>
            </a:r>
            <a:r>
              <a:rPr lang="es-MX" sz="1800" dirty="0"/>
              <a:t> </a:t>
            </a:r>
            <a:r>
              <a:rPr lang="es-MX" sz="1800" dirty="0" err="1"/>
              <a:t>until</a:t>
            </a:r>
            <a:r>
              <a:rPr lang="es-MX" sz="1800" dirty="0"/>
              <a:t> </a:t>
            </a:r>
            <a:r>
              <a:rPr lang="es-MX" sz="1800" dirty="0" err="1"/>
              <a:t>all</a:t>
            </a:r>
            <a:r>
              <a:rPr lang="es-MX" sz="1800" dirty="0"/>
              <a:t> of </a:t>
            </a:r>
            <a:r>
              <a:rPr lang="es-MX" sz="1800" dirty="0" err="1"/>
              <a:t>the</a:t>
            </a:r>
            <a:r>
              <a:rPr lang="es-MX" sz="1800" dirty="0"/>
              <a:t> </a:t>
            </a:r>
            <a:r>
              <a:rPr lang="es-MX" sz="1800" dirty="0" err="1"/>
              <a:t>verbs</a:t>
            </a:r>
            <a:r>
              <a:rPr lang="es-MX" sz="1800" dirty="0"/>
              <a:t> run </a:t>
            </a:r>
            <a:r>
              <a:rPr lang="es-MX" sz="1800" dirty="0" err="1"/>
              <a:t>out</a:t>
            </a:r>
            <a:r>
              <a:rPr lang="es-MX" sz="1800" dirty="0"/>
              <a:t>.</a:t>
            </a:r>
          </a:p>
          <a:p>
            <a:pPr marL="1143000" lvl="2" indent="-457200">
              <a:buFont typeface="+mj-lt"/>
              <a:buAutoNum type="arabicPeriod"/>
            </a:pPr>
            <a:r>
              <a:rPr lang="es-MX" sz="1800" dirty="0" err="1"/>
              <a:t>The</a:t>
            </a:r>
            <a:r>
              <a:rPr lang="es-MX" sz="1800" dirty="0"/>
              <a:t> </a:t>
            </a:r>
            <a:r>
              <a:rPr lang="es-MX" sz="1800" dirty="0" err="1"/>
              <a:t>team</a:t>
            </a:r>
            <a:r>
              <a:rPr lang="es-MX" sz="1800" dirty="0"/>
              <a:t> </a:t>
            </a:r>
            <a:r>
              <a:rPr lang="es-MX" sz="1800" dirty="0" err="1"/>
              <a:t>who</a:t>
            </a:r>
            <a:r>
              <a:rPr lang="es-MX" sz="1800" dirty="0"/>
              <a:t> </a:t>
            </a:r>
            <a:r>
              <a:rPr lang="es-MX" sz="1800" dirty="0" err="1"/>
              <a:t>says</a:t>
            </a:r>
            <a:r>
              <a:rPr lang="es-MX" sz="1800" dirty="0"/>
              <a:t> more </a:t>
            </a:r>
            <a:r>
              <a:rPr lang="es-MX" sz="1800" dirty="0" err="1"/>
              <a:t>verbs</a:t>
            </a:r>
            <a:r>
              <a:rPr lang="es-MX" sz="1800" dirty="0"/>
              <a:t> </a:t>
            </a:r>
            <a:r>
              <a:rPr lang="es-MX" sz="1800" dirty="0" err="1"/>
              <a:t>correctly</a:t>
            </a:r>
            <a:r>
              <a:rPr lang="es-MX" sz="1800" dirty="0"/>
              <a:t> </a:t>
            </a:r>
            <a:r>
              <a:rPr lang="es-MX" sz="1800" dirty="0" err="1"/>
              <a:t>is</a:t>
            </a:r>
            <a:r>
              <a:rPr lang="es-MX" sz="1800" dirty="0"/>
              <a:t> </a:t>
            </a:r>
            <a:r>
              <a:rPr lang="es-MX" sz="1800" dirty="0" err="1"/>
              <a:t>the</a:t>
            </a:r>
            <a:r>
              <a:rPr lang="es-MX" sz="1800" dirty="0"/>
              <a:t> </a:t>
            </a:r>
            <a:r>
              <a:rPr lang="es-MX" sz="1800" dirty="0" err="1"/>
              <a:t>winner</a:t>
            </a:r>
            <a:r>
              <a:rPr lang="es-MX" sz="1800" dirty="0"/>
              <a:t>.</a:t>
            </a:r>
          </a:p>
          <a:p>
            <a:pPr marL="685800" lvl="2" indent="0">
              <a:buNone/>
            </a:pPr>
            <a:endParaRPr lang="es-MX" sz="1800" dirty="0"/>
          </a:p>
          <a:p>
            <a:pPr marL="685800" lvl="2" indent="0">
              <a:buNone/>
            </a:pPr>
            <a:r>
              <a:rPr lang="es-MX" sz="2400" b="1" dirty="0"/>
              <a:t>OBJECTIVE:</a:t>
            </a:r>
          </a:p>
          <a:p>
            <a:pPr marL="685800" lvl="2" indent="0">
              <a:buNone/>
            </a:pPr>
            <a:r>
              <a:rPr lang="es-MX" sz="1800" dirty="0" err="1"/>
              <a:t>Identifying</a:t>
            </a:r>
            <a:r>
              <a:rPr lang="es-MX" sz="1800" dirty="0"/>
              <a:t> </a:t>
            </a:r>
            <a:r>
              <a:rPr lang="es-MX" sz="1800" dirty="0" err="1"/>
              <a:t>the</a:t>
            </a:r>
            <a:r>
              <a:rPr lang="es-MX" sz="1800" dirty="0"/>
              <a:t> </a:t>
            </a:r>
            <a:r>
              <a:rPr lang="es-MX" sz="1800" dirty="0" err="1"/>
              <a:t>different</a:t>
            </a:r>
            <a:r>
              <a:rPr lang="es-MX" sz="1800" dirty="0"/>
              <a:t> </a:t>
            </a:r>
            <a:r>
              <a:rPr lang="es-MX" sz="1800" dirty="0" err="1"/>
              <a:t>forms</a:t>
            </a:r>
            <a:r>
              <a:rPr lang="es-MX" sz="1800" dirty="0"/>
              <a:t> of </a:t>
            </a:r>
            <a:r>
              <a:rPr lang="es-MX" sz="1800" dirty="0" err="1"/>
              <a:t>the</a:t>
            </a:r>
            <a:r>
              <a:rPr lang="es-MX" sz="1800" dirty="0"/>
              <a:t> </a:t>
            </a:r>
            <a:r>
              <a:rPr lang="es-MX" sz="1800" dirty="0" err="1"/>
              <a:t>verbs</a:t>
            </a:r>
            <a:r>
              <a:rPr lang="es-MX" sz="1800" dirty="0"/>
              <a:t>.</a:t>
            </a:r>
          </a:p>
          <a:p>
            <a:pPr marL="685800" lvl="2" indent="0">
              <a:buNone/>
            </a:pPr>
            <a:r>
              <a:rPr lang="es-MX" sz="1800" dirty="0"/>
              <a:t>To </a:t>
            </a:r>
            <a:r>
              <a:rPr lang="es-MX" sz="1800" dirty="0" err="1"/>
              <a:t>memorize</a:t>
            </a:r>
            <a:r>
              <a:rPr lang="es-MX" sz="1800" dirty="0"/>
              <a:t> </a:t>
            </a:r>
            <a:r>
              <a:rPr lang="es-MX" sz="1800" dirty="0" err="1"/>
              <a:t>them</a:t>
            </a:r>
            <a:r>
              <a:rPr lang="es-MX" sz="1800" dirty="0"/>
              <a:t> in a </a:t>
            </a:r>
            <a:r>
              <a:rPr lang="es-MX" sz="1800" dirty="0" err="1"/>
              <a:t>fun</a:t>
            </a:r>
            <a:r>
              <a:rPr lang="es-MX" sz="1800" dirty="0"/>
              <a:t> </a:t>
            </a:r>
            <a:r>
              <a:rPr lang="es-MX" sz="1800" dirty="0" err="1"/>
              <a:t>way</a:t>
            </a:r>
            <a:r>
              <a:rPr lang="es-MX" sz="1800" dirty="0"/>
              <a:t>.</a:t>
            </a:r>
          </a:p>
          <a:p>
            <a:pPr marL="685800" lvl="2" indent="0">
              <a:buNone/>
            </a:pPr>
            <a:endParaRPr lang="es-MX" sz="1800" dirty="0"/>
          </a:p>
          <a:p>
            <a:pPr marL="685800" lvl="2" indent="0">
              <a:buNone/>
            </a:pPr>
            <a:endParaRPr lang="es-MX" sz="1800" dirty="0"/>
          </a:p>
        </p:txBody>
      </p:sp>
    </p:spTree>
    <p:extLst>
      <p:ext uri="{BB962C8B-B14F-4D97-AF65-F5344CB8AC3E}">
        <p14:creationId xmlns:p14="http://schemas.microsoft.com/office/powerpoint/2010/main" val="28449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|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210"/>
          <a:stretch/>
        </p:blipFill>
        <p:spPr>
          <a:xfrm>
            <a:off x="363533" y="603624"/>
            <a:ext cx="4102959" cy="4255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061" y="4539107"/>
            <a:ext cx="3194691" cy="4259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367657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106</TotalTime>
  <Words>167</Words>
  <Application>Microsoft Office PowerPoint</Application>
  <PresentationFormat>Carta (216 x 279 mm)</PresentationFormat>
  <Paragraphs>59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Arial Rounded MT Bold</vt:lpstr>
      <vt:lpstr>Century Gothic</vt:lpstr>
      <vt:lpstr>Showcard Gothic</vt:lpstr>
      <vt:lpstr>Wingdings 3</vt:lpstr>
      <vt:lpstr>Ion</vt:lpstr>
      <vt:lpstr>Alma Brenda Cruz Ortiz  Brenda Elizabeth López Gómez  Michelle Alondra Delgado Romo  Diana Rosalba Pérez González</vt:lpstr>
      <vt:lpstr>SELECTION GAME “PICTURE THE VERB”  https://www.turtlediary.com/game/picture-the-verb.html </vt:lpstr>
      <vt:lpstr>Presentación de PowerPoint</vt:lpstr>
      <vt:lpstr>ADAPTATION ACTION VERBS</vt:lpstr>
      <vt:lpstr>Presentación de PowerPoint</vt:lpstr>
      <vt:lpstr>Action verbs</vt:lpstr>
      <vt:lpstr>DESIGN VERB CARDS</vt:lpstr>
      <vt:lpstr>|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Action verbs</dc:title>
  <dc:creator>Vanessie Pear</dc:creator>
  <cp:lastModifiedBy>Vanessie Pear</cp:lastModifiedBy>
  <cp:revision>13</cp:revision>
  <dcterms:created xsi:type="dcterms:W3CDTF">2017-02-21T14:34:21Z</dcterms:created>
  <dcterms:modified xsi:type="dcterms:W3CDTF">2017-02-27T17:48:50Z</dcterms:modified>
</cp:coreProperties>
</file>